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-712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2A16-F7B5-1949-B8BE-CE85354AA530}" type="datetimeFigureOut">
              <a:rPr lang="en-US" smtClean="0"/>
              <a:t>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1292B-E7BE-E340-8C0A-166C21630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59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2A16-F7B5-1949-B8BE-CE85354AA530}" type="datetimeFigureOut">
              <a:rPr lang="en-US" smtClean="0"/>
              <a:t>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1292B-E7BE-E340-8C0A-166C21630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078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2A16-F7B5-1949-B8BE-CE85354AA530}" type="datetimeFigureOut">
              <a:rPr lang="en-US" smtClean="0"/>
              <a:t>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1292B-E7BE-E340-8C0A-166C21630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77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2A16-F7B5-1949-B8BE-CE85354AA530}" type="datetimeFigureOut">
              <a:rPr lang="en-US" smtClean="0"/>
              <a:t>2/11/20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1292B-E7BE-E340-8C0A-166C21630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23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2A16-F7B5-1949-B8BE-CE85354AA530}" type="datetimeFigureOut">
              <a:rPr lang="en-US" smtClean="0"/>
              <a:t>2/11/20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1292B-E7BE-E340-8C0A-166C21630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0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2A16-F7B5-1949-B8BE-CE85354AA530}" type="datetimeFigureOut">
              <a:rPr lang="en-US" smtClean="0"/>
              <a:t>2/11/20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1292B-E7BE-E340-8C0A-166C21630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28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2A16-F7B5-1949-B8BE-CE85354AA530}" type="datetimeFigureOut">
              <a:rPr lang="en-US" smtClean="0"/>
              <a:t>2/11/20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1292B-E7BE-E340-8C0A-166C21630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314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2A16-F7B5-1949-B8BE-CE85354AA530}" type="datetimeFigureOut">
              <a:rPr lang="en-US" smtClean="0"/>
              <a:t>2/11/20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1292B-E7BE-E340-8C0A-166C21630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96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2A16-F7B5-1949-B8BE-CE85354AA530}" type="datetimeFigureOut">
              <a:rPr lang="en-US" smtClean="0"/>
              <a:t>2/11/20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1292B-E7BE-E340-8C0A-166C21630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48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2A16-F7B5-1949-B8BE-CE85354AA530}" type="datetimeFigureOut">
              <a:rPr lang="en-US" smtClean="0"/>
              <a:t>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1292B-E7BE-E340-8C0A-166C21630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32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2A16-F7B5-1949-B8BE-CE85354AA530}" type="datetimeFigureOut">
              <a:rPr lang="en-US" smtClean="0"/>
              <a:t>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1292B-E7BE-E340-8C0A-166C21630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48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62A16-F7B5-1949-B8BE-CE85354AA530}" type="datetimeFigureOut">
              <a:rPr lang="en-US" smtClean="0"/>
              <a:t>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1292B-E7BE-E340-8C0A-166C21630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7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76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96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272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83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324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43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239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80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25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98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50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38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3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45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162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39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64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903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545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61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Maxine Frayco</dc:creator>
  <cp:lastModifiedBy>Maxine Frayco</cp:lastModifiedBy>
  <cp:revision>2</cp:revision>
  <dcterms:created xsi:type="dcterms:W3CDTF">2020-02-11T06:34:11Z</dcterms:created>
  <dcterms:modified xsi:type="dcterms:W3CDTF">2020-02-11T06:36:51Z</dcterms:modified>
</cp:coreProperties>
</file>